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0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787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27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58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40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87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90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562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910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033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4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3428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6BB8AD4E-DB17-4A03-94F9-9C258FA38073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C25F517C-450B-4E97-B75E-B671EC66A5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402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forms/d/e/1FAIpQLSd1GPDeh7tRdSPuT3JK5GjRozhKfENYHC9TrKK9Me7mWuxHEQ/viewform?usp=sf_link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oucwkoti.ac.in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xmlns="" id="{0381A667-39E1-4FA8-A245-8506C2F31F12}"/>
              </a:ext>
            </a:extLst>
          </p:cNvPr>
          <p:cNvSpPr/>
          <p:nvPr/>
        </p:nvSpPr>
        <p:spPr>
          <a:xfrm>
            <a:off x="5042195" y="2716999"/>
            <a:ext cx="4113779" cy="8523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264353E-5ACF-44EF-85DD-01CF0A25A53C}"/>
              </a:ext>
            </a:extLst>
          </p:cNvPr>
          <p:cNvSpPr txBox="1"/>
          <p:nvPr/>
        </p:nvSpPr>
        <p:spPr>
          <a:xfrm>
            <a:off x="1392866" y="1294"/>
            <a:ext cx="6358266" cy="1046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UNIVERSITY COLLEGE FOR WOMEN</a:t>
            </a:r>
          </a:p>
          <a:p>
            <a:pPr marL="180000" algn="ctr"/>
            <a:r>
              <a:rPr lang="en-IN" sz="1400" b="1" dirty="0">
                <a:solidFill>
                  <a:srgbClr val="002060"/>
                </a:solidFill>
                <a:latin typeface="Book Antiqua" panose="02040602050305030304" pitchFamily="18" charset="0"/>
              </a:rPr>
              <a:t>(Autonomous) Koti, Hyderabad – 095</a:t>
            </a:r>
          </a:p>
          <a:p>
            <a:pPr marL="180000" algn="ctr"/>
            <a:r>
              <a:rPr lang="en-IN" sz="1200" b="1" dirty="0">
                <a:solidFill>
                  <a:srgbClr val="002060"/>
                </a:solidFill>
                <a:latin typeface="Book Antiqua" panose="02040602050305030304" pitchFamily="18" charset="0"/>
              </a:rPr>
              <a:t>A Constituent and Autonomous College for Osmania University, NAAC accredited with ‘A’ Grade</a:t>
            </a:r>
          </a:p>
        </p:txBody>
      </p:sp>
      <p:sp>
        <p:nvSpPr>
          <p:cNvPr id="5" name="object 34">
            <a:extLst>
              <a:ext uri="{FF2B5EF4-FFF2-40B4-BE49-F238E27FC236}">
                <a16:creationId xmlns:a16="http://schemas.microsoft.com/office/drawing/2014/main" xmlns="" id="{93E2BAFB-D57E-4023-B39A-CA12333E3151}"/>
              </a:ext>
            </a:extLst>
          </p:cNvPr>
          <p:cNvSpPr/>
          <p:nvPr/>
        </p:nvSpPr>
        <p:spPr>
          <a:xfrm>
            <a:off x="1" y="25447"/>
            <a:ext cx="1392864" cy="10209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332F136-EC3E-49C8-B28C-4DC9F31BF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132" y="0"/>
            <a:ext cx="1392867" cy="10464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07F67D8-39D9-4D45-B97C-D8C4B9388976}"/>
              </a:ext>
            </a:extLst>
          </p:cNvPr>
          <p:cNvSpPr txBox="1"/>
          <p:nvPr/>
        </p:nvSpPr>
        <p:spPr>
          <a:xfrm>
            <a:off x="0" y="1041097"/>
            <a:ext cx="9143999" cy="67710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CHEMISTRY</a:t>
            </a:r>
          </a:p>
          <a:p>
            <a:pPr algn="ctr"/>
            <a:r>
              <a:rPr lang="en-IN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ADMISSIONS FOR CERTIFICATE COURSES </a:t>
            </a:r>
            <a:r>
              <a:rPr lang="en-IN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2021-2022</a:t>
            </a:r>
            <a:endParaRPr lang="en-IN" sz="14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986F8E1-BBF9-47E1-9C18-FBBA0404E798}"/>
              </a:ext>
            </a:extLst>
          </p:cNvPr>
          <p:cNvSpPr txBox="1"/>
          <p:nvPr/>
        </p:nvSpPr>
        <p:spPr>
          <a:xfrm>
            <a:off x="0" y="1648642"/>
            <a:ext cx="50219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Applications are invited for admission to the 6 months Certificate Courses approved by University Grants Commission (UGC), New Delhi in the following programmes for the academic session 2021-2022.</a:t>
            </a:r>
          </a:p>
          <a:p>
            <a:pPr marL="95250" indent="-95250" algn="just">
              <a:buFont typeface="Arial" panose="020B0604020202020204" pitchFamily="34" charset="0"/>
              <a:buChar char="•"/>
            </a:pPr>
            <a:r>
              <a:rPr lang="en-IN" sz="17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BASICS OF FORENSIC SCIENCE (BFS)</a:t>
            </a:r>
          </a:p>
          <a:p>
            <a:pPr marL="95250" indent="-95250" algn="just">
              <a:buFont typeface="Arial" panose="020B0604020202020204" pitchFamily="34" charset="0"/>
              <a:buChar char="•"/>
            </a:pPr>
            <a:r>
              <a:rPr lang="en-IN" sz="1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BASICS OF PHARMACEUTICAL SCIENCE (BPS)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5DCCEC-4B18-4C84-A0E0-1800D25BA5D4}"/>
              </a:ext>
            </a:extLst>
          </p:cNvPr>
          <p:cNvSpPr txBox="1"/>
          <p:nvPr/>
        </p:nvSpPr>
        <p:spPr>
          <a:xfrm>
            <a:off x="5021914" y="1738298"/>
            <a:ext cx="412208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</a:p>
          <a:p>
            <a:pPr algn="ctr"/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+ 2 in any stream or equivalent (passed out from ITI  /  polytechnic)</a:t>
            </a: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EE834B9-BD27-48CF-ACAE-5EAC0C1D4D42}"/>
              </a:ext>
            </a:extLst>
          </p:cNvPr>
          <p:cNvSpPr txBox="1"/>
          <p:nvPr/>
        </p:nvSpPr>
        <p:spPr>
          <a:xfrm>
            <a:off x="20281" y="3283510"/>
            <a:ext cx="5021914" cy="9848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ADMISSION PROCEDURE</a:t>
            </a:r>
            <a:endParaRPr lang="en-IN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N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 Admission to the Certificate Course subject to the fulfilment of the eligibility criteria for the said course</a:t>
            </a:r>
            <a:r>
              <a:rPr lang="en-IN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CBB91EB-5C7D-4C79-A9E7-34BE2BC4FC02}"/>
              </a:ext>
            </a:extLst>
          </p:cNvPr>
          <p:cNvSpPr txBox="1"/>
          <p:nvPr/>
        </p:nvSpPr>
        <p:spPr>
          <a:xfrm>
            <a:off x="5047267" y="4677318"/>
            <a:ext cx="4071380" cy="1461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IMPORTANT DATES</a:t>
            </a:r>
          </a:p>
          <a:p>
            <a:pPr algn="just"/>
            <a:r>
              <a:rPr lang="en-IN" sz="1700" b="1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 date for receipt of online Filled-in Application – </a:t>
            </a:r>
            <a:r>
              <a:rPr lang="en-IN" sz="1700" b="1" dirty="0" smtClean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IN" sz="1700" b="1" baseline="30000" dirty="0" smtClean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700" b="1" dirty="0" smtClean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March</a:t>
            </a:r>
            <a:r>
              <a:rPr lang="en-IN" sz="1700" b="1" dirty="0" smtClean="0">
                <a:solidFill>
                  <a:srgbClr val="C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b="1" dirty="0" smtClean="0">
                <a:solidFill>
                  <a:srgbClr val="C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</a:t>
            </a:r>
            <a:endParaRPr lang="en-IN" sz="1700" b="1" dirty="0">
              <a:solidFill>
                <a:srgbClr val="C00000"/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N" sz="1700" b="1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 of Batch commencement </a:t>
            </a:r>
            <a:r>
              <a:rPr lang="en-IN" sz="1700" b="1" dirty="0" smtClean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IN" sz="1700" b="1" dirty="0" smtClean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IN" sz="1700" b="1" baseline="30000" dirty="0" smtClean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700" b="1" dirty="0" smtClean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April 2022 </a:t>
            </a:r>
            <a:endParaRPr lang="en-IN" sz="17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7F4BA3E-41DC-4EF1-B35A-8D9F02AF7B85}"/>
              </a:ext>
            </a:extLst>
          </p:cNvPr>
          <p:cNvSpPr txBox="1"/>
          <p:nvPr/>
        </p:nvSpPr>
        <p:spPr>
          <a:xfrm>
            <a:off x="5284012" y="3556829"/>
            <a:ext cx="3814301" cy="1149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FEE STRUCTURE</a:t>
            </a:r>
            <a:endParaRPr lang="en-IN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IN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Course Fee – </a:t>
            </a:r>
            <a:r>
              <a:rPr lang="en-IN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Rs. 10,000/- </a:t>
            </a:r>
            <a:r>
              <a:rPr lang="en-IN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(Two instalments of 5000/-Each)</a:t>
            </a:r>
            <a:endParaRPr lang="en-IN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DF59238-E142-40DA-A823-66AFBBE84FDA}"/>
              </a:ext>
            </a:extLst>
          </p:cNvPr>
          <p:cNvSpPr txBox="1"/>
          <p:nvPr/>
        </p:nvSpPr>
        <p:spPr>
          <a:xfrm>
            <a:off x="20281" y="5158554"/>
            <a:ext cx="5299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>
                <a:solidFill>
                  <a:srgbClr val="FF0000"/>
                </a:solidFill>
                <a:latin typeface="Book Antiqua" panose="02040602050305030304" pitchFamily="18" charset="0"/>
              </a:rPr>
              <a:t>CONTACT DETAILS</a:t>
            </a:r>
          </a:p>
          <a:p>
            <a:r>
              <a:rPr lang="en-IN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Dr. Aliya Begum 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n-IN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Nodal Officer (Certificate Courses)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9849170130 </a:t>
            </a:r>
          </a:p>
          <a:p>
            <a:r>
              <a:rPr lang="en-IN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Dr. G. Vijaya Lakshmi 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n-IN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Course Coordinator (BFS) 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7893547611 </a:t>
            </a:r>
          </a:p>
          <a:p>
            <a:r>
              <a:rPr lang="en-IN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Mrs. J. Annapurna 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n-IN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Course Coordinator (BPS) </a:t>
            </a:r>
            <a:r>
              <a:rPr lang="en-IN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9666629764</a:t>
            </a:r>
            <a:endParaRPr lang="en-IN" sz="1000" dirty="0">
              <a:latin typeface="Book Antiqua" panose="0204060205030503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A32DE5D-99DA-4F3B-8416-A0218D8452BB}"/>
              </a:ext>
            </a:extLst>
          </p:cNvPr>
          <p:cNvSpPr txBox="1"/>
          <p:nvPr/>
        </p:nvSpPr>
        <p:spPr>
          <a:xfrm>
            <a:off x="-1" y="6174217"/>
            <a:ext cx="9143995" cy="67044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– Application form, syllabus and further details can also be obtained from the website </a:t>
            </a:r>
            <a:r>
              <a:rPr lang="en-IN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http://www.oucwkoti.ac.in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73B9498-07C3-495D-B310-0282978D2841}"/>
              </a:ext>
            </a:extLst>
          </p:cNvPr>
          <p:cNvSpPr txBox="1"/>
          <p:nvPr/>
        </p:nvSpPr>
        <p:spPr>
          <a:xfrm>
            <a:off x="-1" y="4014087"/>
            <a:ext cx="5042196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I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 ACCOUNT DETAILS</a:t>
            </a: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 Principal, University College for Women</a:t>
            </a: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 No: 52197214568</a:t>
            </a: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&amp; Branch: SBI, Koti Branch</a:t>
            </a: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IFSC Code: </a:t>
            </a:r>
            <a:r>
              <a:rPr lang="en-I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SBIN0020062</a:t>
            </a: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9E4A99-757C-4BFF-AD4E-AF3649D666A3}"/>
              </a:ext>
            </a:extLst>
          </p:cNvPr>
          <p:cNvSpPr txBox="1"/>
          <p:nvPr/>
        </p:nvSpPr>
        <p:spPr>
          <a:xfrm>
            <a:off x="5298200" y="2762794"/>
            <a:ext cx="3601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latin typeface="Georgia" panose="02040502050405020303" pitchFamily="18" charset="0"/>
              </a:rPr>
              <a:t>Application Form</a:t>
            </a:r>
          </a:p>
          <a:p>
            <a:pPr algn="ctr"/>
            <a:r>
              <a:rPr lang="en-IN" sz="1600" b="1" dirty="0" smtClean="0">
                <a:latin typeface="Georgia" panose="02040502050405020303" pitchFamily="18" charset="0"/>
              </a:rPr>
              <a:t>CLICK HERE</a:t>
            </a:r>
            <a:endParaRPr lang="en-IN" sz="1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59</TotalTime>
  <Words>247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Metropolitan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Vijaya Lakshmi</dc:creator>
  <cp:lastModifiedBy>Apparasu</cp:lastModifiedBy>
  <cp:revision>16</cp:revision>
  <dcterms:created xsi:type="dcterms:W3CDTF">2020-10-06T08:29:29Z</dcterms:created>
  <dcterms:modified xsi:type="dcterms:W3CDTF">2022-03-02T12:45:59Z</dcterms:modified>
</cp:coreProperties>
</file>